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71" r:id="rId5"/>
    <p:sldId id="258" r:id="rId6"/>
    <p:sldId id="259" r:id="rId7"/>
    <p:sldId id="272" r:id="rId8"/>
    <p:sldId id="260" r:id="rId9"/>
    <p:sldId id="283" r:id="rId10"/>
    <p:sldId id="273" r:id="rId11"/>
    <p:sldId id="262" r:id="rId12"/>
    <p:sldId id="263" r:id="rId13"/>
    <p:sldId id="284" r:id="rId14"/>
    <p:sldId id="274" r:id="rId15"/>
    <p:sldId id="264" r:id="rId16"/>
    <p:sldId id="265" r:id="rId17"/>
    <p:sldId id="275" r:id="rId18"/>
    <p:sldId id="266" r:id="rId19"/>
    <p:sldId id="267" r:id="rId20"/>
    <p:sldId id="285" r:id="rId21"/>
    <p:sldId id="276" r:id="rId22"/>
    <p:sldId id="269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708"/>
  </p:normalViewPr>
  <p:slideViewPr>
    <p:cSldViewPr>
      <p:cViewPr varScale="1">
        <p:scale>
          <a:sx n="88" d="100"/>
          <a:sy n="88" d="100"/>
        </p:scale>
        <p:origin x="45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75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814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76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2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51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38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467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80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8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8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177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BBF34-1EA1-4BB2-BF73-A9042CF7B0C6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D3CB-C6C1-4D3F-8E75-0E6AA85D4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44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KQ1 – Causes of crime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47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KQ4 – Combatting Crime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24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-24955" y="762000"/>
            <a:ext cx="4576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DESCRIBE THE ROLE OF TUDOR JPS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9218" y="762000"/>
            <a:ext cx="4584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DESCRIBE THE ROLE OF WATCHMEN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1" y="3886200"/>
            <a:ext cx="45519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DESCRIBE THE ROLE OF PARISH CONSTABLE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59218" y="4233208"/>
            <a:ext cx="4551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itchFamily="66" charset="0"/>
              </a:rPr>
              <a:t>WHO WAS HENRY FIELDING?</a:t>
            </a:r>
          </a:p>
        </p:txBody>
      </p:sp>
    </p:spTree>
    <p:extLst>
      <p:ext uri="{BB962C8B-B14F-4D97-AF65-F5344CB8AC3E}">
        <p14:creationId xmlns:p14="http://schemas.microsoft.com/office/powerpoint/2010/main" val="4187100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152400"/>
            <a:ext cx="457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EFFECTIVE WERE THE BOW STREET RUNNERS?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9218" y="1066800"/>
            <a:ext cx="45847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WHO WAS ROBERT PEEL?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916" y="3886200"/>
            <a:ext cx="45543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DESCRIBE THE METROPOLITAN POLICE ACT 1829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916" y="3922455"/>
            <a:ext cx="45670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itchFamily="66" charset="0"/>
              </a:rPr>
              <a:t>HOW DID POLICE FORCES GROW IN C19TH?</a:t>
            </a:r>
          </a:p>
        </p:txBody>
      </p:sp>
    </p:spTree>
    <p:extLst>
      <p:ext uri="{BB962C8B-B14F-4D97-AF65-F5344CB8AC3E}">
        <p14:creationId xmlns:p14="http://schemas.microsoft.com/office/powerpoint/2010/main" val="1025875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587276"/>
            <a:ext cx="4572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itchFamily="66" charset="0"/>
              </a:rPr>
              <a:t>HOW DID POLICE FORCES DEVELOP IN C20TH?</a:t>
            </a:r>
          </a:p>
        </p:txBody>
      </p:sp>
    </p:spTree>
    <p:extLst>
      <p:ext uri="{BB962C8B-B14F-4D97-AF65-F5344CB8AC3E}">
        <p14:creationId xmlns:p14="http://schemas.microsoft.com/office/powerpoint/2010/main" val="262076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KQ5 – Attitudes to punishment</a:t>
            </a:r>
          </a:p>
        </p:txBody>
      </p:sp>
    </p:spTree>
    <p:extLst>
      <p:ext uri="{BB962C8B-B14F-4D97-AF65-F5344CB8AC3E}">
        <p14:creationId xmlns:p14="http://schemas.microsoft.com/office/powerpoint/2010/main" val="3944853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5240" y="493455"/>
            <a:ext cx="4556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WHY HAS SOCIETY PUNISHED CRIMINALS?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9218" y="152400"/>
            <a:ext cx="458478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FACTORS HAVE INFLUENCED ATTITUDES TO PUNISHMENTS?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3611701"/>
            <a:ext cx="45592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TYPES OF PUBLIC PUNISHMENT HAVE BEEN USED &amp; WHY?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0467" y="4572000"/>
            <a:ext cx="4262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9218" y="3840688"/>
            <a:ext cx="45670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WAS BANISHMENT &amp; WHY WAS IT USED?</a:t>
            </a:r>
          </a:p>
        </p:txBody>
      </p:sp>
    </p:spTree>
    <p:extLst>
      <p:ext uri="{BB962C8B-B14F-4D97-AF65-F5344CB8AC3E}">
        <p14:creationId xmlns:p14="http://schemas.microsoft.com/office/powerpoint/2010/main" val="104114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15240" y="417255"/>
            <a:ext cx="4556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WAS THE BLOODY CODE &amp; WHY DID IT END?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65609" y="685800"/>
            <a:ext cx="45847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WERE PRISONS USED IN C19TH?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" y="3581400"/>
            <a:ext cx="45439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DID ATTITUDES TO PUNISHMENT CHANGE IN C20TH?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20467" y="4572000"/>
            <a:ext cx="4262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9218" y="3840688"/>
            <a:ext cx="459117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WAS </a:t>
            </a:r>
            <a:r>
              <a:rPr lang="en-GB" sz="3600" b="1" dirty="0">
                <a:latin typeface="Comic Sans MS" panose="030F0702030302020204" pitchFamily="66" charset="0"/>
              </a:rPr>
              <a:t>REHABILITATION</a:t>
            </a:r>
            <a:r>
              <a:rPr lang="en-GB" sz="4000" b="1" dirty="0">
                <a:latin typeface="Comic Sans MS" panose="030F0702030302020204" pitchFamily="66" charset="0"/>
              </a:rPr>
              <a:t> &amp; RESTITUTION IN C20TH/21</a:t>
            </a:r>
            <a:r>
              <a:rPr lang="en-GB" sz="4000" b="1" baseline="30000" dirty="0">
                <a:latin typeface="Comic Sans MS" panose="030F0702030302020204" pitchFamily="66" charset="0"/>
              </a:rPr>
              <a:t>ST</a:t>
            </a:r>
            <a:r>
              <a:rPr lang="en-GB" sz="4000" b="1" dirty="0">
                <a:latin typeface="Comic Sans MS" panose="030F0702030302020204" pitchFamily="66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55493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KQ6 – Methods of punishment</a:t>
            </a:r>
          </a:p>
        </p:txBody>
      </p:sp>
    </p:spTree>
    <p:extLst>
      <p:ext uri="{BB962C8B-B14F-4D97-AF65-F5344CB8AC3E}">
        <p14:creationId xmlns:p14="http://schemas.microsoft.com/office/powerpoint/2010/main" val="42376574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0"/>
            <a:ext cx="45720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592156" y="3886200"/>
            <a:ext cx="45316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&amp; WHY WAS PUBLIC EXECUTION USED?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3996" y="457200"/>
            <a:ext cx="45670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WERE VAGABONDS TREATED IN TUDOR TIMES?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87240" y="728008"/>
            <a:ext cx="4556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&amp; WHY WERE STOCKS &amp; PILLORY USED?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4419600"/>
            <a:ext cx="45567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WAS CEFFYL PREN?</a:t>
            </a:r>
          </a:p>
        </p:txBody>
      </p:sp>
    </p:spTree>
    <p:extLst>
      <p:ext uri="{BB962C8B-B14F-4D97-AF65-F5344CB8AC3E}">
        <p14:creationId xmlns:p14="http://schemas.microsoft.com/office/powerpoint/2010/main" val="833356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-2458" y="478810"/>
            <a:ext cx="457445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WHY WAS </a:t>
            </a:r>
            <a:r>
              <a:rPr lang="en-GB" sz="3200" b="1" dirty="0">
                <a:latin typeface="Comic Sans MS" pitchFamily="66" charset="0"/>
              </a:rPr>
              <a:t>TRANSPORTATION</a:t>
            </a:r>
            <a:r>
              <a:rPr lang="en-GB" sz="3600" b="1" dirty="0">
                <a:latin typeface="Comic Sans MS" pitchFamily="66" charset="0"/>
              </a:rPr>
              <a:t> </a:t>
            </a:r>
            <a:r>
              <a:rPr lang="en-GB" sz="4000" b="1" dirty="0">
                <a:latin typeface="Comic Sans MS" pitchFamily="66" charset="0"/>
              </a:rPr>
              <a:t>USED &amp; WHY DID IT END?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64626" y="1059960"/>
            <a:ext cx="45339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WERE PRISON HULKS?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495CAD-A198-3744-A939-4F5A16BE567F}"/>
              </a:ext>
            </a:extLst>
          </p:cNvPr>
          <p:cNvSpPr/>
          <p:nvPr/>
        </p:nvSpPr>
        <p:spPr>
          <a:xfrm>
            <a:off x="38100" y="4264223"/>
            <a:ext cx="4533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WELSH TRANSPORTEES?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B9AD58-0C66-3445-890D-671C7756CA83}"/>
              </a:ext>
            </a:extLst>
          </p:cNvPr>
          <p:cNvSpPr/>
          <p:nvPr/>
        </p:nvSpPr>
        <p:spPr>
          <a:xfrm>
            <a:off x="4572000" y="4264223"/>
            <a:ext cx="4533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DID ELIZABETH FRY DO?</a:t>
            </a:r>
          </a:p>
        </p:txBody>
      </p:sp>
    </p:spTree>
    <p:extLst>
      <p:ext uri="{BB962C8B-B14F-4D97-AF65-F5344CB8AC3E}">
        <p14:creationId xmlns:p14="http://schemas.microsoft.com/office/powerpoint/2010/main" val="1858087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0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omic Sans MS" panose="030F0702030302020204" pitchFamily="66" charset="0"/>
              </a:rPr>
              <a:t>HOW DID THE GROWTH OF ECONOMIC PRESSURE CAUSE CRIME IN TUDOR ENGLAND?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726858" y="1068050"/>
            <a:ext cx="42622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latin typeface="Comic Sans MS" panose="030F0702030302020204" pitchFamily="66" charset="0"/>
              </a:rPr>
              <a:t>WHAT WAS HERESY?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076" y="4391561"/>
            <a:ext cx="4262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WAS TREASON?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3690878"/>
            <a:ext cx="45670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omic Sans MS" panose="030F0702030302020204" pitchFamily="66" charset="0"/>
              </a:rPr>
              <a:t>HOW DID </a:t>
            </a:r>
            <a:r>
              <a:rPr lang="en-GB" sz="2800" b="1" dirty="0">
                <a:latin typeface="Comic Sans MS" panose="030F0702030302020204" pitchFamily="66" charset="0"/>
              </a:rPr>
              <a:t>INDUSTRIALISATION</a:t>
            </a:r>
            <a:r>
              <a:rPr lang="en-GB" sz="3600" b="1" dirty="0">
                <a:latin typeface="Comic Sans MS" panose="030F0702030302020204" pitchFamily="66" charset="0"/>
              </a:rPr>
              <a:t> &amp; URBANISATION CAUSE CRIME IN C18TH &amp; C19TH?</a:t>
            </a:r>
          </a:p>
        </p:txBody>
      </p:sp>
    </p:spTree>
    <p:extLst>
      <p:ext uri="{BB962C8B-B14F-4D97-AF65-F5344CB8AC3E}">
        <p14:creationId xmlns:p14="http://schemas.microsoft.com/office/powerpoint/2010/main" val="3983469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-2458" y="1114961"/>
            <a:ext cx="45744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DID G. O PAUL DO?</a:t>
            </a:r>
          </a:p>
        </p:txBody>
      </p:sp>
      <p:sp>
        <p:nvSpPr>
          <p:cNvPr id="3" name="Rectangle 2"/>
          <p:cNvSpPr/>
          <p:nvPr/>
        </p:nvSpPr>
        <p:spPr>
          <a:xfrm>
            <a:off x="4564626" y="762000"/>
            <a:ext cx="4533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DID JOHN HOWARD DO?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495CAD-A198-3744-A939-4F5A16BE567F}"/>
              </a:ext>
            </a:extLst>
          </p:cNvPr>
          <p:cNvSpPr/>
          <p:nvPr/>
        </p:nvSpPr>
        <p:spPr>
          <a:xfrm>
            <a:off x="38100" y="4191000"/>
            <a:ext cx="45339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SEPARATE V’S SILENT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CB9AD58-0C66-3445-890D-671C7756CA83}"/>
              </a:ext>
            </a:extLst>
          </p:cNvPr>
          <p:cNvSpPr/>
          <p:nvPr/>
        </p:nvSpPr>
        <p:spPr>
          <a:xfrm>
            <a:off x="4572000" y="3429000"/>
            <a:ext cx="45339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dirty="0">
                <a:latin typeface="Comic Sans MS" pitchFamily="66" charset="0"/>
              </a:rPr>
              <a:t>WHAT ALTERNATIVE METHODS WERE USED TO DEAL WITH PRISONERS IN C21ST?</a:t>
            </a:r>
          </a:p>
        </p:txBody>
      </p:sp>
    </p:spTree>
    <p:extLst>
      <p:ext uri="{BB962C8B-B14F-4D97-AF65-F5344CB8AC3E}">
        <p14:creationId xmlns:p14="http://schemas.microsoft.com/office/powerpoint/2010/main" val="3304100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KQ7 – Case study on ‘China’</a:t>
            </a:r>
          </a:p>
        </p:txBody>
      </p:sp>
    </p:spTree>
    <p:extLst>
      <p:ext uri="{BB962C8B-B14F-4D97-AF65-F5344CB8AC3E}">
        <p14:creationId xmlns:p14="http://schemas.microsoft.com/office/powerpoint/2010/main" val="1069804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20467" y="4572000"/>
            <a:ext cx="42622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6" y="457200"/>
            <a:ext cx="45670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WERE HITLER’S FOREIGN POLICY AIMS?</a:t>
            </a:r>
          </a:p>
        </p:txBody>
      </p:sp>
      <p:sp>
        <p:nvSpPr>
          <p:cNvPr id="3" name="Rectangle 2"/>
          <p:cNvSpPr/>
          <p:nvPr/>
        </p:nvSpPr>
        <p:spPr>
          <a:xfrm>
            <a:off x="4610100" y="540365"/>
            <a:ext cx="45339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800" b="1" dirty="0">
                <a:latin typeface="Comic Sans MS" pitchFamily="66" charset="0"/>
              </a:rPr>
              <a:t>HOW DID HITLER AND THE NAZIS ABLE RE-ARM?</a:t>
            </a:r>
          </a:p>
        </p:txBody>
      </p:sp>
      <p:sp>
        <p:nvSpPr>
          <p:cNvPr id="4" name="Rectangle 3"/>
          <p:cNvSpPr/>
          <p:nvPr/>
        </p:nvSpPr>
        <p:spPr>
          <a:xfrm>
            <a:off x="86031" y="3613190"/>
            <a:ext cx="4485969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800" b="1" dirty="0">
                <a:latin typeface="Comic Sans MS" pitchFamily="66" charset="0"/>
              </a:rPr>
              <a:t>HOW DID HITLER RE-MILITARISE THE RHINELAND IN 1936?</a:t>
            </a:r>
          </a:p>
        </p:txBody>
      </p:sp>
      <p:sp>
        <p:nvSpPr>
          <p:cNvPr id="5" name="Rectangle 4"/>
          <p:cNvSpPr/>
          <p:nvPr/>
        </p:nvSpPr>
        <p:spPr>
          <a:xfrm>
            <a:off x="4691891" y="3770055"/>
            <a:ext cx="426228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WAS ANSCHLUSS ACHIEVED IN 1938?</a:t>
            </a:r>
          </a:p>
        </p:txBody>
      </p:sp>
    </p:spTree>
    <p:extLst>
      <p:ext uri="{BB962C8B-B14F-4D97-AF65-F5344CB8AC3E}">
        <p14:creationId xmlns:p14="http://schemas.microsoft.com/office/powerpoint/2010/main" val="3525016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720467" y="4114800"/>
            <a:ext cx="42622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WAS THE STRESA FRONT?</a:t>
            </a:r>
          </a:p>
        </p:txBody>
      </p:sp>
      <p:sp>
        <p:nvSpPr>
          <p:cNvPr id="2" name="Rectangle 1"/>
          <p:cNvSpPr/>
          <p:nvPr/>
        </p:nvSpPr>
        <p:spPr>
          <a:xfrm>
            <a:off x="4916" y="152400"/>
            <a:ext cx="456708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WAS THE SUDETENLAND CRISIS OF 1938?</a:t>
            </a:r>
          </a:p>
        </p:txBody>
      </p:sp>
      <p:sp>
        <p:nvSpPr>
          <p:cNvPr id="3" name="Rectangle 2"/>
          <p:cNvSpPr/>
          <p:nvPr/>
        </p:nvSpPr>
        <p:spPr>
          <a:xfrm>
            <a:off x="4610100" y="836474"/>
            <a:ext cx="45339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3600" b="1" dirty="0">
                <a:latin typeface="Comic Sans MS" pitchFamily="66" charset="0"/>
              </a:rPr>
              <a:t>WHAT WAS THE NAZI-SOVIET PACT 1939?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4157008"/>
            <a:ext cx="418608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WHY DID WAR BREAK OUT IN 1939?</a:t>
            </a:r>
          </a:p>
        </p:txBody>
      </p:sp>
    </p:spTree>
    <p:extLst>
      <p:ext uri="{BB962C8B-B14F-4D97-AF65-F5344CB8AC3E}">
        <p14:creationId xmlns:p14="http://schemas.microsoft.com/office/powerpoint/2010/main" val="3535956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533400"/>
            <a:ext cx="45769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WHAT WERE THE CAUSES OF CRIME IN C20TH?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57200"/>
            <a:ext cx="45670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anose="030F0702030302020204" pitchFamily="66" charset="0"/>
              </a:rPr>
              <a:t>DESCRIBE GROWTH OF TERRORISM IN C21ST</a:t>
            </a:r>
          </a:p>
        </p:txBody>
      </p:sp>
    </p:spTree>
    <p:extLst>
      <p:ext uri="{BB962C8B-B14F-4D97-AF65-F5344CB8AC3E}">
        <p14:creationId xmlns:p14="http://schemas.microsoft.com/office/powerpoint/2010/main" val="314764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KQ2 </a:t>
            </a:r>
            <a:r>
              <a:rPr lang="en-GB">
                <a:solidFill>
                  <a:srgbClr val="FF0000"/>
                </a:solidFill>
                <a:latin typeface="Comic Sans MS" panose="030F0702030302020204" pitchFamily="66" charset="0"/>
              </a:rPr>
              <a:t>– Nature of Crimes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995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0" y="695742"/>
            <a:ext cx="45769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400" b="1" dirty="0">
                <a:latin typeface="Comic Sans MS" pitchFamily="66" charset="0"/>
              </a:rPr>
              <a:t>DESCRIBE VAGRANCY IN C16TH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152400"/>
            <a:ext cx="45670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HAPPENED TO PEOPLE WHO COMMITTED HERESY?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4467761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DESCRIBE SMUGGLING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157008"/>
            <a:ext cx="45670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itchFamily="66" charset="0"/>
              </a:rPr>
              <a:t>DESCRIBE HIGHWAY ROBBERY</a:t>
            </a:r>
          </a:p>
        </p:txBody>
      </p:sp>
    </p:spTree>
    <p:extLst>
      <p:ext uri="{BB962C8B-B14F-4D97-AF65-F5344CB8AC3E}">
        <p14:creationId xmlns:p14="http://schemas.microsoft.com/office/powerpoint/2010/main" val="1194513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-4916" y="260390"/>
            <a:ext cx="457691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800" b="1" dirty="0">
                <a:latin typeface="Comic Sans MS" pitchFamily="66" charset="0"/>
              </a:rPr>
              <a:t>WHAT NEW CRIMES CAME BECAUSE OF THE INDUSTRIAL REVOLUTION?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57200"/>
            <a:ext cx="449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HOW DID CRIME CHANGE IN C20TH &amp; C21ST?</a:t>
            </a:r>
          </a:p>
        </p:txBody>
      </p:sp>
    </p:spTree>
    <p:extLst>
      <p:ext uri="{BB962C8B-B14F-4D97-AF65-F5344CB8AC3E}">
        <p14:creationId xmlns:p14="http://schemas.microsoft.com/office/powerpoint/2010/main" val="389664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solidFill>
                  <a:srgbClr val="FF0000"/>
                </a:solidFill>
                <a:latin typeface="Comic Sans MS" panose="030F0702030302020204" pitchFamily="66" charset="0"/>
              </a:rPr>
              <a:t>KQ3 – Enforcing Law &amp; Order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362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19665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-4916" y="152400"/>
            <a:ext cx="45769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WHO WAS RESPONSIBLE FOR LAW &amp; ORDER IN TUDOR TIMES?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6916" y="152400"/>
            <a:ext cx="45670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itchFamily="66" charset="0"/>
              </a:rPr>
              <a:t>WHAT DID JPS, PARISH CONSTABLES &amp; WATCHMEN DO?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4916" y="4391561"/>
            <a:ext cx="45621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WHAT WERE THEIF-TAKERS?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6916" y="3886200"/>
            <a:ext cx="45670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WHY DID PEOPLE NOT WANT A POLICE FORCE?</a:t>
            </a:r>
          </a:p>
        </p:txBody>
      </p:sp>
    </p:spTree>
    <p:extLst>
      <p:ext uri="{BB962C8B-B14F-4D97-AF65-F5344CB8AC3E}">
        <p14:creationId xmlns:p14="http://schemas.microsoft.com/office/powerpoint/2010/main" val="4035972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572000" y="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572000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916" y="24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4916" y="3453970"/>
            <a:ext cx="4572000" cy="34040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-4916" y="685800"/>
            <a:ext cx="45769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4000" b="1" dirty="0">
                <a:latin typeface="Comic Sans MS" pitchFamily="66" charset="0"/>
              </a:rPr>
              <a:t>WHO WERE THE BOW STREET RUNNERS?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59218" y="261878"/>
            <a:ext cx="45847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Comic Sans MS" pitchFamily="66" charset="0"/>
              </a:rPr>
              <a:t>WHAT CHANGED PEOPLE’S OPINION INTO WANTING A POLICE FORCE?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E8DC97-1B35-2442-8C36-EDB0672A5DF7}"/>
              </a:ext>
            </a:extLst>
          </p:cNvPr>
          <p:cNvSpPr txBox="1"/>
          <p:nvPr/>
        </p:nvSpPr>
        <p:spPr>
          <a:xfrm>
            <a:off x="0" y="3962400"/>
            <a:ext cx="45847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Comic Sans MS" pitchFamily="66" charset="0"/>
              </a:rPr>
              <a:t>HOW DID POLICING CHANGE IN C20TH &amp; C21ST?</a:t>
            </a:r>
          </a:p>
        </p:txBody>
      </p:sp>
    </p:spTree>
    <p:extLst>
      <p:ext uri="{BB962C8B-B14F-4D97-AF65-F5344CB8AC3E}">
        <p14:creationId xmlns:p14="http://schemas.microsoft.com/office/powerpoint/2010/main" val="1788729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455</Words>
  <Application>Microsoft Macintosh PowerPoint</Application>
  <PresentationFormat>On-screen Show (4:3)</PresentationFormat>
  <Paragraphs>63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Comic Sans MS</vt:lpstr>
      <vt:lpstr>Office Theme</vt:lpstr>
      <vt:lpstr>KQ1 – Causes of crime</vt:lpstr>
      <vt:lpstr>PowerPoint Presentation</vt:lpstr>
      <vt:lpstr>PowerPoint Presentation</vt:lpstr>
      <vt:lpstr>KQ2 – Nature of Crimes</vt:lpstr>
      <vt:lpstr>PowerPoint Presentation</vt:lpstr>
      <vt:lpstr>PowerPoint Presentation</vt:lpstr>
      <vt:lpstr>KQ3 – Enforcing Law &amp; Order</vt:lpstr>
      <vt:lpstr>PowerPoint Presentation</vt:lpstr>
      <vt:lpstr>PowerPoint Presentation</vt:lpstr>
      <vt:lpstr>KQ4 – Combatting Crime</vt:lpstr>
      <vt:lpstr>PowerPoint Presentation</vt:lpstr>
      <vt:lpstr>PowerPoint Presentation</vt:lpstr>
      <vt:lpstr>PowerPoint Presentation</vt:lpstr>
      <vt:lpstr>KQ5 – Attitudes to punishment</vt:lpstr>
      <vt:lpstr>PowerPoint Presentation</vt:lpstr>
      <vt:lpstr>PowerPoint Presentation</vt:lpstr>
      <vt:lpstr>KQ6 – Methods of punishment</vt:lpstr>
      <vt:lpstr>PowerPoint Presentation</vt:lpstr>
      <vt:lpstr>PowerPoint Presentation</vt:lpstr>
      <vt:lpstr>PowerPoint Presentation</vt:lpstr>
      <vt:lpstr>KQ7 – Case study on ‘China’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DAVIES</dc:creator>
  <cp:lastModifiedBy>Microsoft Office User</cp:lastModifiedBy>
  <cp:revision>69</cp:revision>
  <dcterms:created xsi:type="dcterms:W3CDTF">2016-05-11T17:37:24Z</dcterms:created>
  <dcterms:modified xsi:type="dcterms:W3CDTF">2019-03-04T20:17:31Z</dcterms:modified>
</cp:coreProperties>
</file>